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Goudy Old Style" panose="02020502050305020303" pitchFamily="18" charset="0"/>
      <p:regular r:id="rId19"/>
      <p:bold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31090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6337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56378" y="2502186"/>
            <a:ext cx="6793219" cy="418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of Content Categories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ABCE8-B877-DBC7-9C83-47026BBAF70F}"/>
              </a:ext>
            </a:extLst>
          </p:cNvPr>
          <p:cNvSpPr txBox="1"/>
          <p:nvPr/>
        </p:nvSpPr>
        <p:spPr>
          <a:xfrm>
            <a:off x="11581833" y="2142678"/>
            <a:ext cx="567746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Project Involves three tables “Reaction”, “Content”, “Reaction Type”. The tables have been joined on the basis of specified column relationship “Reaction.id = Content.id” and “Reaction.Reactiontype = Reaction_types.type” . According to the analysis it was found that Animal , science, healthy eating , technology and food were the top 5 most popular categories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3941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25103" y="1909667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ABF4A-A083-4B50-5BE7-787BFFA10245}"/>
              </a:ext>
            </a:extLst>
          </p:cNvPr>
          <p:cNvSpPr txBox="1"/>
          <p:nvPr/>
        </p:nvSpPr>
        <p:spPr>
          <a:xfrm>
            <a:off x="8676304" y="2460207"/>
            <a:ext cx="7628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raphik Regular" panose="020B0503030202060203"/>
              </a:rPr>
              <a:t>The Project is Assigned by Social Buzz ( Social media and content creation Company) who wants Accenture to work on the following tasks -:</a:t>
            </a:r>
          </a:p>
          <a:p>
            <a:endParaRPr lang="en-IN" sz="3200" dirty="0">
              <a:latin typeface="Graphik Regular" panose="020B050303020206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An audit of their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Recommendations for a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Graphik Regular" panose="020B0503030202060203"/>
              </a:rPr>
              <a:t>Analysing the content categories which should highlight the top 5 categories with largest aggregate Popularity.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7752A-D7D4-988E-C3A0-6B90A14D6E23}"/>
              </a:ext>
            </a:extLst>
          </p:cNvPr>
          <p:cNvSpPr txBox="1"/>
          <p:nvPr/>
        </p:nvSpPr>
        <p:spPr>
          <a:xfrm>
            <a:off x="2741306" y="7326302"/>
            <a:ext cx="6627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Graphik Regular" panose="020B0503030202060203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Graphik Regular" panose="020B0503030202060203"/>
              </a:rPr>
              <a:t>Analysing the Top 5 Categories with the largest Aggregate Popularity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63464-EA6E-2421-AB27-5B961A0CCE23}"/>
              </a:ext>
            </a:extLst>
          </p:cNvPr>
          <p:cNvSpPr txBox="1"/>
          <p:nvPr/>
        </p:nvSpPr>
        <p:spPr>
          <a:xfrm>
            <a:off x="2895600" y="4761657"/>
            <a:ext cx="5486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Graphik Regular" panose="020B0503030202060203"/>
              </a:rPr>
              <a:t>A Big data involving details of 100000+ Posts per day.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A68F5-41FA-6FD0-8301-5109C68CC62A}"/>
              </a:ext>
            </a:extLst>
          </p:cNvPr>
          <p:cNvSpPr txBox="1"/>
          <p:nvPr/>
        </p:nvSpPr>
        <p:spPr>
          <a:xfrm>
            <a:off x="2948017" y="5900430"/>
            <a:ext cx="49767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Graphik Regular" panose="020B0503030202060203"/>
              </a:rPr>
              <a:t>How to use such a large data efficiently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31090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01238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8161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9ED88-F0BA-31DB-1DD7-D6F02FF7E817}"/>
              </a:ext>
            </a:extLst>
          </p:cNvPr>
          <p:cNvSpPr txBox="1"/>
          <p:nvPr/>
        </p:nvSpPr>
        <p:spPr>
          <a:xfrm>
            <a:off x="14179553" y="4471144"/>
            <a:ext cx="41084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sz="35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Marcus Rompton</a:t>
            </a:r>
          </a:p>
          <a:p>
            <a:r>
              <a:rPr lang="en-IN" sz="3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sz="36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(Senior Principle</a:t>
            </a:r>
            <a:r>
              <a:rPr lang="en-IN" sz="3600" b="0" i="0" dirty="0">
                <a:solidFill>
                  <a:srgbClr val="333333"/>
                </a:solidFill>
                <a:effectLst/>
                <a:latin typeface="Goudy Old Style" panose="02020502050305020303" pitchFamily="18" charset="0"/>
              </a:rPr>
              <a:t>)</a:t>
            </a:r>
            <a:endParaRPr lang="en-IN" sz="3500" dirty="0">
              <a:latin typeface="Goudy Old Style" panose="020205020503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A891A1-54EE-F450-56FF-51CB4BE70998}"/>
              </a:ext>
            </a:extLst>
          </p:cNvPr>
          <p:cNvSpPr txBox="1"/>
          <p:nvPr/>
        </p:nvSpPr>
        <p:spPr>
          <a:xfrm>
            <a:off x="14294150" y="1270731"/>
            <a:ext cx="3993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Graphik Regular" panose="020B0503030202060203"/>
              </a:rPr>
              <a:t>Andrew Fleming (Chief Technical      Architect)</a:t>
            </a:r>
            <a:endParaRPr lang="en-IN" sz="3600" dirty="0">
              <a:latin typeface="Graphik Regular" panose="020B0503030202060203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4B2011-BE83-BC94-6BF9-6DCBC98B723C}"/>
              </a:ext>
            </a:extLst>
          </p:cNvPr>
          <p:cNvSpPr txBox="1"/>
          <p:nvPr/>
        </p:nvSpPr>
        <p:spPr>
          <a:xfrm>
            <a:off x="14294150" y="7459981"/>
            <a:ext cx="307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Graphik Regular" panose="020B0503030202060203"/>
              </a:rPr>
              <a:t>Suraj Prasad </a:t>
            </a:r>
          </a:p>
          <a:p>
            <a:r>
              <a:rPr lang="en-IN" sz="3600" dirty="0">
                <a:latin typeface="Graphik Regular" panose="020B0503030202060203"/>
              </a:rPr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639AB0-E2CF-850F-9470-BCBC55B90EFD}"/>
              </a:ext>
            </a:extLst>
          </p:cNvPr>
          <p:cNvSpPr txBox="1"/>
          <p:nvPr/>
        </p:nvSpPr>
        <p:spPr>
          <a:xfrm flipH="1">
            <a:off x="4520916" y="1605402"/>
            <a:ext cx="6807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Understanding the data ( Consider the required Tables 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86AD6A-4715-5988-E479-2294800D8317}"/>
              </a:ext>
            </a:extLst>
          </p:cNvPr>
          <p:cNvSpPr txBox="1"/>
          <p:nvPr/>
        </p:nvSpPr>
        <p:spPr>
          <a:xfrm>
            <a:off x="6373788" y="3113400"/>
            <a:ext cx="7421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Cleaning the data ( Remove the unwanted Data)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8532B-20DF-9E5B-B56D-F38EF0A510C8}"/>
              </a:ext>
            </a:extLst>
          </p:cNvPr>
          <p:cNvSpPr txBox="1"/>
          <p:nvPr/>
        </p:nvSpPr>
        <p:spPr>
          <a:xfrm>
            <a:off x="8102723" y="4712613"/>
            <a:ext cx="6642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Modelling the data ( Manage the data before analysis)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0F84D8-13E4-CD45-29A2-D3B6F1506E89}"/>
              </a:ext>
            </a:extLst>
          </p:cNvPr>
          <p:cNvSpPr txBox="1"/>
          <p:nvPr/>
        </p:nvSpPr>
        <p:spPr>
          <a:xfrm flipH="1">
            <a:off x="10065725" y="6311826"/>
            <a:ext cx="6642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Analysing the data ( Approach for the required problem)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2439D-6510-6905-CF0D-229DE05558D0}"/>
              </a:ext>
            </a:extLst>
          </p:cNvPr>
          <p:cNvSpPr txBox="1"/>
          <p:nvPr/>
        </p:nvSpPr>
        <p:spPr>
          <a:xfrm>
            <a:off x="11640170" y="7868056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Graphik Regular" panose="020B0503030202060203"/>
              </a:rPr>
              <a:t>Solution (Providing the solution along with the insights)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19C71-DAC2-2C8E-C1B6-C6A006BFE2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3" y="1714500"/>
            <a:ext cx="8922333" cy="47658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57CC802-DD11-ADD1-E611-FED541E70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48" y="1487379"/>
            <a:ext cx="11601485" cy="75409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172CA5F-496B-D012-6BB6-8A5277D26DB8}"/>
              </a:ext>
            </a:extLst>
          </p:cNvPr>
          <p:cNvSpPr txBox="1"/>
          <p:nvPr/>
        </p:nvSpPr>
        <p:spPr>
          <a:xfrm>
            <a:off x="4524919" y="1685151"/>
            <a:ext cx="119903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u="sng" dirty="0">
                <a:latin typeface="Graphik Regular" panose="020B0503030202060203"/>
              </a:rPr>
              <a:t>Number of Reactions to the most popular categories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D8FC12-F8E1-91E8-C116-4FD31EA97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49" y="2316093"/>
            <a:ext cx="12255202" cy="59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296</Words>
  <Application>Microsoft Office PowerPoint</Application>
  <PresentationFormat>Custom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Clear Sans Regular Bold</vt:lpstr>
      <vt:lpstr>Graphik Regular</vt:lpstr>
      <vt:lpstr>Goudy Old Style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Suraj Prasad</cp:lastModifiedBy>
  <cp:revision>10</cp:revision>
  <dcterms:created xsi:type="dcterms:W3CDTF">2006-08-16T00:00:00Z</dcterms:created>
  <dcterms:modified xsi:type="dcterms:W3CDTF">2023-07-05T02:59:39Z</dcterms:modified>
  <dc:identifier>DAEhDyfaYKE</dc:identifier>
</cp:coreProperties>
</file>